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Instrument Sans Medium"/>
      <p:regular r:id="rId15"/>
    </p:embeddedFont>
    <p:embeddedFont>
      <p:font typeface="Instrument Sans Medium"/>
      <p:regular r:id="rId16"/>
    </p:embeddedFont>
    <p:embeddedFont>
      <p:font typeface="Instrument Sans Medium"/>
      <p:regular r:id="rId17"/>
    </p:embeddedFont>
    <p:embeddedFont>
      <p:font typeface="Instrument Sans Medium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60846"/>
            <a:ext cx="73712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Pizza Sales Analytics Report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60351"/>
            <a:ext cx="56992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SQL Server &amp; Tableau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455985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Portfolio Project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8555"/>
            <a:ext cx="81656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Total Revenue and Total Orders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7156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query calculates overall business performance by computing total revenue and total unique orders.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2418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Insight: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93790" y="367629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Provides a high-level snapshot of business scale and demand.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122646"/>
            <a:ext cx="6244709" cy="503312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4975"/>
            <a:ext cx="6111359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Average Order Value (AOV)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1767007"/>
            <a:ext cx="6286262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analysis calculates the average revenue generated per order.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793790" y="2555438"/>
            <a:ext cx="2892028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Insight: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793790" y="3080742"/>
            <a:ext cx="6286262" cy="570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Helps understand customer spending behavior.</a:t>
            </a:r>
            <a:endParaRPr lang="en-US" sz="1500" dirty="0"/>
          </a:p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Useful for pricing and upselling strategies.</a:t>
            </a:r>
            <a:endParaRPr lang="en-US" sz="15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7968" y="1787485"/>
            <a:ext cx="5343287" cy="55027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3069"/>
            <a:ext cx="60100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Daily Revenue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18824"/>
            <a:ext cx="62447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Revenue aggregated at a daily level to identify fluctuations and patterns.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96013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Insight: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93790" y="3612237"/>
            <a:ext cx="6244709" cy="725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Helps identify peak and low-performing days.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Supports operational planning.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047161"/>
            <a:ext cx="6244709" cy="5184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9730"/>
            <a:ext cx="5309592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Revenue by Pizza Category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1550194"/>
            <a:ext cx="6313884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query groups revenue by pizza category to identify contribution.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93790" y="2238851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Insight: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93790" y="2685217"/>
            <a:ext cx="6313884" cy="476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Classic category contributes the highest revenue.</a:t>
            </a:r>
            <a:endParaRPr lang="en-US" sz="1300" dirty="0"/>
          </a:p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Category mix informs menu and marketing strategy.</a:t>
            </a:r>
            <a:endParaRPr lang="en-US" sz="13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0346" y="1566148"/>
            <a:ext cx="4735354" cy="582025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5268"/>
            <a:ext cx="77568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Top 3 Pizzas in Each Category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71023"/>
            <a:ext cx="62447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Window functions were used to rank pizzas within each category by revenue.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41233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Insight: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93790" y="4064437"/>
            <a:ext cx="6244709" cy="725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Identifies star products within each category.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Prevents over-reliance on a single product.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499360"/>
            <a:ext cx="6244709" cy="427982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1392"/>
            <a:ext cx="5381744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Top 5 Pizzas by Revenue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1673423"/>
            <a:ext cx="6286262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query identifies the top revenue-generating pizzas across all categories.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793790" y="2461855"/>
            <a:ext cx="2892028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Insight: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793790" y="2987159"/>
            <a:ext cx="6286262" cy="570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small number of products drive a significant portion of revenue.</a:t>
            </a:r>
            <a:endParaRPr lang="en-US" sz="1500" dirty="0"/>
          </a:p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Ideal candidates for promotions.</a:t>
            </a:r>
            <a:endParaRPr lang="en-US" sz="15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7968" y="1693902"/>
            <a:ext cx="5343287" cy="56898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7248"/>
            <a:ext cx="79961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Interactive Tableau Dashboard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9026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SQL outputs were visualized using Tableau to create an executive-level dashboard.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4288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Dashboard Features: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93790" y="3694986"/>
            <a:ext cx="6244709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KPI summary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Revenue trend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Category and product insights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141339"/>
            <a:ext cx="6244709" cy="499574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2026-02-05T08:34:57Z</dcterms:created>
  <dcterms:modified xsi:type="dcterms:W3CDTF">2026-02-05T08:34:57Z</dcterms:modified>
</cp:coreProperties>
</file>